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91" d="100"/>
          <a:sy n="91" d="100"/>
        </p:scale>
        <p:origin x="1840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6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49354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234</cp:revision>
  <dcterms:created xsi:type="dcterms:W3CDTF">2017-11-03T19:06:03Z</dcterms:created>
  <dcterms:modified xsi:type="dcterms:W3CDTF">2018-04-06T22:25:46Z</dcterms:modified>
</cp:coreProperties>
</file>